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sldIdLst>
    <p:sldId id="260" r:id="rId5"/>
    <p:sldId id="264" r:id="rId6"/>
    <p:sldId id="270" r:id="rId7"/>
    <p:sldId id="265" r:id="rId8"/>
    <p:sldId id="266" r:id="rId9"/>
    <p:sldId id="271" r:id="rId10"/>
    <p:sldId id="261" r:id="rId11"/>
    <p:sldId id="262" r:id="rId12"/>
    <p:sldId id="263" r:id="rId13"/>
    <p:sldId id="267" r:id="rId14"/>
    <p:sldId id="268" r:id="rId15"/>
    <p:sldId id="269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EE7906-C82D-4E43-8C26-875A34EBFAB9}" type="datetimeFigureOut">
              <a:rPr lang="en-US" smtClean="0"/>
              <a:t>4/17/2022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EBF4EA-66C0-4CFE-81BD-02CDB9148D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126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7FD2-78F3-4025-8C40-D6E2BBEFF8E3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76998-F2E3-470B-85E3-144435E0AF88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3A83-32E0-4C68-A4B1-45A1A98A891C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1ED9A-B46E-48BC-AD1D-9469A1E586B7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64C2E-5AA0-4CF4-9C97-3C6939270543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E9173-068B-4694-999E-1E58247E45AF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EE311-14F4-45AB-A0B7-1DAFD090F206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99C16-F9EE-4636-80C2-7384C6C78ADF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9CB28-F02B-4485-B3AC-3EDF57A974AC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 anchor="ctr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C79D3-0911-48A2-825D-B5F84FE4AE39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 descr="Bootstrap4中文站 · 全球最流行的 HTML、CSS 和 JS 工具库。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012" y="206061"/>
            <a:ext cx="1410391" cy="11845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E870-A198-4702-9BFA-BD2904A155CD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435-25C5-4918-AFE5-17599C217023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A300-4063-4776-9C3D-A8FF3A4D491F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5BF7-25C8-4169-AC89-A4623E500252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B1BB5-38A7-471B-8DB3-E4DCD9DB702C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91F70-D7D4-4DF3-9CC1-02F6964320B0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AF86A95-6C90-4294-B505-E59AA6B971B5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1A52284-D8C1-49FC-9977-61CBDF7BBE24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9076F00-C11C-4B8C-A42D-26907935F2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29" name="Rounded Rectangle 9">
            <a:extLst>
              <a:ext uri="{FF2B5EF4-FFF2-40B4-BE49-F238E27FC236}">
                <a16:creationId xmlns:a16="http://schemas.microsoft.com/office/drawing/2014/main" id="{377641A3-0AD1-47C4-888F-5D557BC9C0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07B440-1575-45E1-ADD8-03747A5B7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2136085"/>
            <a:ext cx="8676222" cy="1802297"/>
          </a:xfrm>
        </p:spPr>
        <p:txBody>
          <a:bodyPr>
            <a:noAutofit/>
          </a:bodyPr>
          <a:lstStyle/>
          <a:p>
            <a:r>
              <a:rPr lang="en-US" sz="6000" b="1" dirty="0" smtClean="0"/>
              <a:t>INTRODUCTION TO BOOTSTRAP 5</a:t>
            </a:r>
            <a:endParaRPr lang="en-US" sz="60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6292E0-6095-4F56-8D59-35C313153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4029165"/>
            <a:ext cx="8676222" cy="795587"/>
          </a:xfrm>
        </p:spPr>
        <p:txBody>
          <a:bodyPr>
            <a:normAutofit/>
          </a:bodyPr>
          <a:lstStyle/>
          <a:p>
            <a:r>
              <a:rPr lang="en-US" b="1" dirty="0" smtClean="0"/>
              <a:t>PRESENTER: SIR MOHAMMAD ADIL</a:t>
            </a:r>
            <a:endParaRPr lang="en-US" b="1" dirty="0"/>
          </a:p>
        </p:txBody>
      </p:sp>
      <p:pic>
        <p:nvPicPr>
          <p:cNvPr id="4" name="Picture 3" descr="Bootstrap4中文站 · 全球最流行的 HTML、CSS 和 JS 工具库。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1131" y="5117283"/>
            <a:ext cx="1946698" cy="1634922"/>
          </a:xfrm>
          <a:prstGeom prst="rect">
            <a:avLst/>
          </a:prstGeom>
        </p:spPr>
      </p:pic>
      <p:pic>
        <p:nvPicPr>
          <p:cNvPr id="7" name="Picture 6" descr="Bootstrap4中文站 · 全球最流行的 HTML、CSS 和 JS 工具库。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22" y="120807"/>
            <a:ext cx="1946698" cy="163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75020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 Versions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Bootstrap 5 </a:t>
            </a:r>
            <a:r>
              <a:rPr lang="en-US" b="1" dirty="0"/>
              <a:t>(</a:t>
            </a:r>
            <a:r>
              <a:rPr lang="en-US" b="1" dirty="0" smtClean="0"/>
              <a:t>released MAY 05 </a:t>
            </a:r>
            <a:r>
              <a:rPr lang="en-US" b="1" dirty="0"/>
              <a:t>2021)</a:t>
            </a:r>
            <a:r>
              <a:rPr lang="en-US" dirty="0"/>
              <a:t> is the newest version of Bootstrap (released 2013); with new components, faster stylesheet and more </a:t>
            </a:r>
            <a:r>
              <a:rPr lang="en-US" dirty="0" smtClean="0"/>
              <a:t>responsiveness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77563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Bootstrap?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/>
              <a:t>Advantages of Bootstrap</a:t>
            </a:r>
            <a:r>
              <a:rPr lang="en-US" sz="3200" b="1" dirty="0" smtClean="0"/>
              <a:t>:</a:t>
            </a:r>
          </a:p>
          <a:p>
            <a:r>
              <a:rPr lang="en-US" b="1" dirty="0"/>
              <a:t>Easy to use:</a:t>
            </a:r>
            <a:r>
              <a:rPr lang="en-US" dirty="0"/>
              <a:t> Anybody with just basic knowledge of HTML and CSS can start using </a:t>
            </a:r>
            <a:r>
              <a:rPr lang="en-US" dirty="0" smtClean="0"/>
              <a:t>Bootstrap.</a:t>
            </a:r>
          </a:p>
          <a:p>
            <a:r>
              <a:rPr lang="en-US" b="1" dirty="0"/>
              <a:t>Responsive features:</a:t>
            </a:r>
            <a:r>
              <a:rPr lang="en-US" dirty="0"/>
              <a:t> Bootstrap's responsive CSS adjusts to phones, tablets, and desktops</a:t>
            </a:r>
          </a:p>
        </p:txBody>
      </p:sp>
    </p:spTree>
    <p:extLst>
      <p:ext uri="{BB962C8B-B14F-4D97-AF65-F5344CB8AC3E}">
        <p14:creationId xmlns:p14="http://schemas.microsoft.com/office/powerpoint/2010/main" val="3280973175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Bootstrap?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200" b="1" dirty="0"/>
              <a:t>Advantages of Bootstrap</a:t>
            </a:r>
            <a:r>
              <a:rPr lang="en-US" sz="3200" b="1" dirty="0" smtClean="0"/>
              <a:t>:</a:t>
            </a:r>
          </a:p>
          <a:p>
            <a:r>
              <a:rPr lang="en-US" sz="3000" b="1" dirty="0"/>
              <a:t>Mobile-first approach:</a:t>
            </a:r>
            <a:r>
              <a:rPr lang="en-US" sz="3000" dirty="0"/>
              <a:t> In Bootstrap, mobile-first styles are part of the core </a:t>
            </a:r>
            <a:r>
              <a:rPr lang="en-US" sz="3000" dirty="0" smtClean="0"/>
              <a:t>framework</a:t>
            </a:r>
          </a:p>
          <a:p>
            <a:r>
              <a:rPr lang="en-US" sz="3000" b="1" dirty="0"/>
              <a:t>Browser compatibility:</a:t>
            </a:r>
            <a:r>
              <a:rPr lang="en-US" sz="3000" dirty="0"/>
              <a:t> Bootstrap 5 is compatible with all modern browsers (Chrome, Firefox, Edge, Safari, and Opera). Note that if you need support for IE11 and down, you must use either BS4 or BS3.</a:t>
            </a:r>
            <a:endParaRPr lang="en-US" sz="3000" dirty="0" smtClean="0"/>
          </a:p>
        </p:txBody>
      </p:sp>
    </p:spTree>
    <p:extLst>
      <p:ext uri="{BB962C8B-B14F-4D97-AF65-F5344CB8AC3E}">
        <p14:creationId xmlns:p14="http://schemas.microsoft.com/office/powerpoint/2010/main" val="1654273220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Amazing thing about this lecture series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am going to give you tasks or exercises after every video lecture for practice.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30987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What Is Bootstrap ?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Bootstrap is a free front-end framework for faster and easier web </a:t>
            </a:r>
            <a:r>
              <a:rPr lang="en-US" dirty="0" smtClean="0"/>
              <a:t>development.</a:t>
            </a:r>
            <a:endParaRPr lang="en-US" dirty="0"/>
          </a:p>
          <a:p>
            <a:r>
              <a:rPr lang="en-US" dirty="0"/>
              <a:t>Bootstrap includes HTML and CSS based design templates for typography, forms, buttons, tables, navigation, modals, image carousels and many other, as well as optional JavaScript </a:t>
            </a:r>
            <a:r>
              <a:rPr lang="en-US" dirty="0" smtClean="0"/>
              <a:t>plugins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875978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Built-in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b="1" dirty="0" smtClean="0"/>
              <a:t>.</a:t>
            </a:r>
            <a:r>
              <a:rPr lang="en-US" b="1" dirty="0" err="1" smtClean="0"/>
              <a:t>Myclass</a:t>
            </a:r>
            <a:endParaRPr lang="en-US" b="1" dirty="0" smtClean="0"/>
          </a:p>
          <a:p>
            <a:r>
              <a:rPr lang="en-US" dirty="0" smtClean="0"/>
              <a:t>{</a:t>
            </a:r>
          </a:p>
          <a:p>
            <a:r>
              <a:rPr lang="en-US" dirty="0" err="1" smtClean="0"/>
              <a:t>Text-align:center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Color:red</a:t>
            </a:r>
            <a:r>
              <a:rPr lang="en-US" dirty="0" smtClean="0"/>
              <a:t>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59980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smtClean="0"/>
              <a:t>Bootstrap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Bootstrap also gives you the ability to easily create responsive </a:t>
            </a:r>
            <a:r>
              <a:rPr lang="en-US" dirty="0" smtClean="0"/>
              <a:t>designs (RWD).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241677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Responsive Web Design ? (RWD)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Responsive web design is about creating web sites which automatically adjust themselves to look good on all devices, from small phones to large desktops.</a:t>
            </a:r>
          </a:p>
        </p:txBody>
      </p:sp>
    </p:spTree>
    <p:extLst>
      <p:ext uri="{BB962C8B-B14F-4D97-AF65-F5344CB8AC3E}">
        <p14:creationId xmlns:p14="http://schemas.microsoft.com/office/powerpoint/2010/main" val="315022212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Very Important Point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use </a:t>
            </a:r>
            <a:r>
              <a:rPr lang="en-US" sz="3200" b="1" dirty="0" err="1" smtClean="0"/>
              <a:t>css</a:t>
            </a:r>
            <a:r>
              <a:rPr lang="en-US" sz="3200" b="1" dirty="0" smtClean="0"/>
              <a:t> media queries</a:t>
            </a:r>
            <a:r>
              <a:rPr lang="en-US" dirty="0" smtClean="0"/>
              <a:t> for design the responsive web design.</a:t>
            </a:r>
          </a:p>
          <a:p>
            <a:r>
              <a:rPr lang="en-US" dirty="0" smtClean="0"/>
              <a:t>But a huge drawback of using </a:t>
            </a:r>
            <a:r>
              <a:rPr lang="en-US" dirty="0" err="1" smtClean="0"/>
              <a:t>css</a:t>
            </a:r>
            <a:r>
              <a:rPr lang="en-US" dirty="0" smtClean="0"/>
              <a:t> media queries, that is </a:t>
            </a:r>
            <a:r>
              <a:rPr lang="en-US" sz="3600" b="1" dirty="0" smtClean="0"/>
              <a:t>lengthy coding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20041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BOOTSTRAP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Bootstrap 5 is the newest version of Bootstrap, which is the most popular HTML, CSS, and JavaScript framework for creating responsive, mobile-first </a:t>
            </a:r>
            <a:r>
              <a:rPr lang="en-US" dirty="0" smtClean="0"/>
              <a:t>websites.</a:t>
            </a:r>
            <a:endParaRPr lang="en-US" dirty="0"/>
          </a:p>
          <a:p>
            <a:r>
              <a:rPr lang="en-US" dirty="0"/>
              <a:t>Bootstrap 5 is completely free to download and use!</a:t>
            </a:r>
          </a:p>
        </p:txBody>
      </p:sp>
    </p:spTree>
    <p:extLst>
      <p:ext uri="{BB962C8B-B14F-4D97-AF65-F5344CB8AC3E}">
        <p14:creationId xmlns:p14="http://schemas.microsoft.com/office/powerpoint/2010/main" val="1380984945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Bootstrap 5 vs. Bootstrap 3 &amp;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Bootstrap 5 is the newest version of Bootstrap; with new components, faster stylesheet and more responsiveness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Bootstrap 5 supports the latest, stable releases of all major browsers and platforms. However, Internet Explorer 11 and down is not supported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323036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Bootstrap 5 vs. Bootstrap 3 &amp;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main differences between Bootstrap 5 and Bootstrap 3 &amp; 4, is that Bootstrap 5 has switched to JavaScript </a:t>
            </a:r>
            <a:r>
              <a:rPr lang="en-US" b="1" dirty="0"/>
              <a:t>instead of jQuery</a:t>
            </a:r>
            <a:r>
              <a:rPr lang="en-US" dirty="0" smtClean="0"/>
              <a:t>.</a:t>
            </a:r>
          </a:p>
          <a:p>
            <a:r>
              <a:rPr lang="en-US" b="1" dirty="0"/>
              <a:t>Note:</a:t>
            </a:r>
            <a:r>
              <a:rPr lang="en-US" dirty="0"/>
              <a:t> Bootstrap 3 and Bootstrap 4 is still supported by the team for critical </a:t>
            </a:r>
            <a:r>
              <a:rPr lang="en-US" dirty="0" err="1"/>
              <a:t>bugfixes</a:t>
            </a:r>
            <a:r>
              <a:rPr lang="en-US" dirty="0"/>
              <a:t> and documentation changes, and it is perfectly safe to continue to use them. However, new features will NOT be added to them.</a:t>
            </a:r>
          </a:p>
        </p:txBody>
      </p:sp>
    </p:spTree>
    <p:extLst>
      <p:ext uri="{BB962C8B-B14F-4D97-AF65-F5344CB8AC3E}">
        <p14:creationId xmlns:p14="http://schemas.microsoft.com/office/powerpoint/2010/main" val="2668434857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137551-CD8F-4200-B612-C4D85FD8307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D05A9AC-14F2-42E4-904B-43004658B98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190339A-8661-42A0-BCF8-FCB14B654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Mesh design</Template>
  <TotalTime>0</TotalTime>
  <Words>477</Words>
  <Application>Microsoft Office PowerPoint</Application>
  <PresentationFormat>Widescreen</PresentationFormat>
  <Paragraphs>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Mesh</vt:lpstr>
      <vt:lpstr>INTRODUCTION TO BOOTSTRAP 5</vt:lpstr>
      <vt:lpstr>What Is Bootstrap ?</vt:lpstr>
      <vt:lpstr>Built-in classes</vt:lpstr>
      <vt:lpstr>What is Bootstrap ?</vt:lpstr>
      <vt:lpstr>What is Responsive Web Design ? (RWD)</vt:lpstr>
      <vt:lpstr>Very Important Point</vt:lpstr>
      <vt:lpstr>INTRODUCTION TO BOOTSTRAP 5</vt:lpstr>
      <vt:lpstr>Bootstrap 5 vs. Bootstrap 3 &amp; 4</vt:lpstr>
      <vt:lpstr>Bootstrap 5 vs. Bootstrap 3 &amp; 4</vt:lpstr>
      <vt:lpstr>Bootstrap Versions</vt:lpstr>
      <vt:lpstr>Why Use Bootstrap?</vt:lpstr>
      <vt:lpstr>Why Use Bootstrap?</vt:lpstr>
      <vt:lpstr>Amazing thing about this lecture series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2022-04-07T22:05:17Z</dcterms:created>
  <dcterms:modified xsi:type="dcterms:W3CDTF">2022-04-16T20:29:21Z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